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8D1FC-0D99-4AD6-BB86-843E7786A1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C0961-77AC-46CE-AE9B-09FCC0E34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BA62A12-2B57-4F84-93EA-593DE06FA8B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266-290D-426B-A27A-813F52AC72E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54E3-8A37-4160-86A9-D99F716E5F0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34EB-21A3-4134-8625-3F6739567A4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0D2A-B33F-41FE-A68A-5683CACA611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D69A-5C54-4B49-A46F-C42347C8570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7293-60B3-4A12-B4FE-1A40C5E61FCC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44A7-F75C-412F-AD42-E8985DE11EA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D487-24A2-4B0F-8E70-3FB44CC4F71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D975-EF7C-4E52-B3CC-728A815BE27A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95C1-467C-4046-933D-52EE0BB47453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1718-6C5C-43CB-8CEB-26806759B897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414C-473A-43D4-8B29-A03BF75C453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1-6BCF-4970-BF11-84EB168F534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36CE-A932-48C1-8640-9461887A890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756C-7C6F-4281-B551-8E5E8A19687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D5BC-9294-40B9-A542-2037ADF31F8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AA55-D0FB-47F6-9B13-AA68513BF96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osnovoinformatike@yahoo.co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50_JFGf7I8&amp;t=1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h50_JFGf7I8&amp;t=1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BfdV6rBCQWbm9BHqyp10itoWxwi8fk6a/view?usp=shari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CS" dirty="0"/>
              <a:t>Израда електронских кола и мерење електричних величина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837170"/>
            <a:ext cx="8791575" cy="1655762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sr-Cyrl-RS" dirty="0" smtClean="0"/>
              <a:t>ехничко и информатичко образовање </a:t>
            </a:r>
            <a:endParaRPr lang="sr-Cyrl-RS" cap="none" dirty="0" smtClean="0"/>
          </a:p>
          <a:p>
            <a:r>
              <a:rPr lang="sr-Cyrl-RS" dirty="0" smtClean="0"/>
              <a:t>Вежба</a:t>
            </a:r>
          </a:p>
          <a:p>
            <a:r>
              <a:rPr lang="sr-Cyrl-RS" dirty="0" smtClean="0"/>
              <a:t>Одељења 8-1,2,3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33624" y="6102533"/>
            <a:ext cx="5124886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0054" y="587488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87" y="67320"/>
            <a:ext cx="1229236" cy="12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306" y="125429"/>
            <a:ext cx="9905998" cy="1478570"/>
          </a:xfrm>
        </p:spPr>
        <p:txBody>
          <a:bodyPr/>
          <a:lstStyle/>
          <a:p>
            <a:pPr algn="ctr"/>
            <a:r>
              <a:rPr lang="sr-Cyrl-RS" dirty="0" smtClean="0"/>
              <a:t>Задатак </a:t>
            </a:r>
            <a:r>
              <a:rPr lang="sr-Cyrl-RS" dirty="0"/>
              <a:t>в</a:t>
            </a:r>
            <a:r>
              <a:rPr lang="sr-Cyrl-RS" dirty="0" smtClean="0"/>
              <a:t>ежбе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09" y="1345687"/>
            <a:ext cx="10310950" cy="504640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sr-Cyrl-RS" dirty="0" smtClean="0"/>
              <a:t>Извештај </a:t>
            </a:r>
            <a:r>
              <a:rPr lang="sr-Cyrl-RS" dirty="0" smtClean="0"/>
              <a:t>у виду текстуалног фајла или фотографија листова из свеске, као и фотографија екрана показивањем инструмената за сва три кола доставити преко месинџера, вајбера или тимс платформе (ван група, кроз приватне поруке</a:t>
            </a:r>
            <a:r>
              <a:rPr lang="sr-Cyrl-RS" dirty="0" smtClean="0"/>
              <a:t>), или на мејл </a:t>
            </a:r>
            <a:r>
              <a:rPr lang="sr-Latn-RS" dirty="0" smtClean="0">
                <a:hlinkClick r:id="rId2"/>
              </a:rPr>
              <a:t>osnov</a:t>
            </a:r>
            <a:r>
              <a:rPr lang="en-US" dirty="0" err="1" smtClean="0">
                <a:hlinkClick r:id="rId2"/>
              </a:rPr>
              <a:t>i</a:t>
            </a:r>
            <a:r>
              <a:rPr lang="sr-Latn-RS" dirty="0" smtClean="0">
                <a:hlinkClick r:id="rId2"/>
              </a:rPr>
              <a:t>informatike</a:t>
            </a:r>
            <a:r>
              <a:rPr lang="en-US" dirty="0" smtClean="0">
                <a:hlinkClick r:id="rId2"/>
              </a:rPr>
              <a:t>@yahoo.com</a:t>
            </a:r>
            <a:endParaRPr lang="en-US" dirty="0" smtClean="0"/>
          </a:p>
          <a:p>
            <a:pPr marL="457200" indent="-457200" algn="just">
              <a:buFont typeface="+mj-lt"/>
              <a:buAutoNum type="arabicPeriod" startAt="5"/>
            </a:pPr>
            <a:r>
              <a:rPr lang="sr-Latn-RS" dirty="0" smtClean="0"/>
              <a:t> </a:t>
            </a:r>
            <a:r>
              <a:rPr lang="sr-Cyrl-RS" dirty="0" smtClean="0"/>
              <a:t>у наредна три радна дана.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09" y="6248399"/>
            <a:ext cx="6239309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1270" y="620952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https://www.youtube.com/watch?v=h50_JFGf7I8&amp;t=1s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 вежбе-чаСА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CS" dirty="0" smtClean="0"/>
          </a:p>
          <a:p>
            <a:r>
              <a:rPr lang="sr-Cyrl-CS" dirty="0" smtClean="0"/>
              <a:t>Практични </a:t>
            </a:r>
            <a:r>
              <a:rPr lang="sr-Cyrl-CS" dirty="0"/>
              <a:t>рад ученика на </a:t>
            </a:r>
            <a:r>
              <a:rPr lang="sr-Cyrl-CS" dirty="0" smtClean="0"/>
              <a:t>моделовању </a:t>
            </a:r>
            <a:r>
              <a:rPr lang="sr-Cyrl-RS" dirty="0" smtClean="0"/>
              <a:t>електронских кола</a:t>
            </a:r>
            <a:r>
              <a:rPr lang="sr-Cyrl-CS" dirty="0" smtClean="0"/>
              <a:t>, </a:t>
            </a:r>
            <a:r>
              <a:rPr lang="sr-Cyrl-CS" dirty="0"/>
              <a:t>мерењу </a:t>
            </a:r>
            <a:r>
              <a:rPr lang="sr-Cyrl-CS" dirty="0" smtClean="0"/>
              <a:t>електричних величина и </a:t>
            </a:r>
            <a:r>
              <a:rPr lang="sr-Cyrl-CS" dirty="0"/>
              <a:t>анализи измерених </a:t>
            </a:r>
            <a:r>
              <a:rPr lang="sr-Cyrl-CS" dirty="0" smtClean="0"/>
              <a:t>резултата електричних величина, коришћењем неког софтверског решења.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1409" y="389419"/>
            <a:ext cx="9905998" cy="1478570"/>
          </a:xfrm>
        </p:spPr>
        <p:txBody>
          <a:bodyPr/>
          <a:lstStyle/>
          <a:p>
            <a:r>
              <a:rPr lang="sr-Cyrl-RS" dirty="0" smtClean="0"/>
              <a:t>Инсталација непходног софтвера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41410" y="1867989"/>
            <a:ext cx="5895333" cy="401528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r-Cyrl-RS" dirty="0" smtClean="0"/>
              <a:t>На вашим паметним телефонима са плеј стора преузмите апликацију </a:t>
            </a:r>
            <a:r>
              <a:rPr lang="sr-Latn-RS" dirty="0" smtClean="0"/>
              <a:t>Electric Circuit Studio</a:t>
            </a:r>
          </a:p>
          <a:p>
            <a:pPr>
              <a:spcBef>
                <a:spcPts val="600"/>
              </a:spcBef>
            </a:pPr>
            <a:r>
              <a:rPr lang="sr-Cyrl-RS" dirty="0" smtClean="0"/>
              <a:t>Изглед иконице коју бисте требали да добијете на радној површини вашег телефона после инсталације је следећи:</a:t>
            </a:r>
            <a:endParaRPr lang="sr-Latn-R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407" t="28188" r="30468" b="9381"/>
          <a:stretch/>
        </p:blipFill>
        <p:spPr>
          <a:xfrm>
            <a:off x="7036743" y="1674873"/>
            <a:ext cx="4732733" cy="30692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9159" y="6249039"/>
            <a:ext cx="6239309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81274" y="6196780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Electric Circuit Studio APK 2.0 - download free apk from APKS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60" y="4508234"/>
            <a:ext cx="1122175" cy="11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87809" y="5592310"/>
            <a:ext cx="146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Electric </a:t>
            </a:r>
            <a:r>
              <a:rPr lang="sr-Cyrl-RS" dirty="0" smtClean="0"/>
              <a:t> </a:t>
            </a:r>
            <a:r>
              <a:rPr lang="sr-Latn-RS" dirty="0" smtClean="0"/>
              <a:t>Circuit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упутства за коришћење апликације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2249487"/>
            <a:ext cx="7001691" cy="354171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sr-Cyrl-RS" dirty="0"/>
              <a:t>На следећем линку имате </a:t>
            </a:r>
            <a:r>
              <a:rPr lang="sr-Cyrl-RS" dirty="0" smtClean="0"/>
              <a:t>детаљно видео упутство о коришћењу видео апликације </a:t>
            </a:r>
            <a:r>
              <a:rPr lang="sr-Latn-RS" dirty="0" smtClean="0"/>
              <a:t>     Electric circuit studio</a:t>
            </a:r>
            <a:endParaRPr lang="sr-Cyrl-RS" dirty="0"/>
          </a:p>
          <a:p>
            <a:pPr marL="0" indent="0">
              <a:spcBef>
                <a:spcPts val="0"/>
              </a:spcBef>
              <a:buNone/>
            </a:pPr>
            <a:r>
              <a:rPr lang="sr-Cyrl-RS" dirty="0" smtClean="0"/>
              <a:t>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www.youtube.com/watch?v=h50_JFGf7I8&amp;t=1s</a:t>
            </a:r>
            <a:endParaRPr lang="sr-Cyrl-R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3" y="6248399"/>
            <a:ext cx="6239309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211" y="6249038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77407" y="1767001"/>
            <a:ext cx="2639808" cy="4506686"/>
            <a:chOff x="8302807" y="1767001"/>
            <a:chExt cx="2639808" cy="4506686"/>
          </a:xfrm>
        </p:grpSpPr>
        <p:grpSp>
          <p:nvGrpSpPr>
            <p:cNvPr id="11" name="Group 10"/>
            <p:cNvGrpSpPr/>
            <p:nvPr/>
          </p:nvGrpSpPr>
          <p:grpSpPr>
            <a:xfrm>
              <a:off x="8302807" y="1767001"/>
              <a:ext cx="2535012" cy="4506686"/>
              <a:chOff x="8302807" y="1767001"/>
              <a:chExt cx="2535012" cy="450668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2808" y="1767001"/>
                <a:ext cx="2535011" cy="450668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302808" y="5329646"/>
                <a:ext cx="25350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1400" dirty="0" smtClean="0">
                    <a:solidFill>
                      <a:srgbClr val="FF0000"/>
                    </a:solidFill>
                  </a:rPr>
                  <a:t>Линија са електронским компонентама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02807" y="2738842"/>
                <a:ext cx="25350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1400" dirty="0" smtClean="0">
                    <a:solidFill>
                      <a:srgbClr val="FF0000"/>
                    </a:solidFill>
                  </a:rPr>
                  <a:t>Линија са алатима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407604" y="3865285"/>
              <a:ext cx="2535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400" dirty="0" smtClean="0">
                  <a:solidFill>
                    <a:srgbClr val="FF0000"/>
                  </a:solidFill>
                </a:rPr>
                <a:t>Радни простор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8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7757" y="311325"/>
            <a:ext cx="9905998" cy="1478570"/>
          </a:xfrm>
        </p:spPr>
        <p:txBody>
          <a:bodyPr/>
          <a:lstStyle/>
          <a:p>
            <a:pPr algn="ctr"/>
            <a:r>
              <a:rPr lang="sr-Cyrl-RS" dirty="0" smtClean="0"/>
              <a:t>Алати и елементи који ће бити коришћени у овој вежби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3" y="6375092"/>
            <a:ext cx="6239309" cy="365125"/>
          </a:xfrm>
        </p:spPr>
        <p:txBody>
          <a:bodyPr/>
          <a:lstStyle/>
          <a:p>
            <a:r>
              <a:rPr lang="sr-Cyrl-RS" dirty="0" smtClean="0"/>
              <a:t> Т</a:t>
            </a:r>
            <a:r>
              <a:rPr lang="sr-Cyrl-RS" cap="none" dirty="0" smtClean="0"/>
              <a:t>и</a:t>
            </a:r>
            <a:r>
              <a:rPr lang="sr-Cyrl-RS" dirty="0" smtClean="0"/>
              <a:t>ИО 8.</a:t>
            </a:r>
            <a:r>
              <a:rPr lang="sr-Cyrl-RS" cap="none" dirty="0" smtClean="0"/>
              <a:t>р. </a:t>
            </a:r>
            <a:r>
              <a:rPr lang="sr-Cyrl-RS" dirty="0" smtClean="0"/>
              <a:t>Миодраг Јањић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211" y="635353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528142" y="1736838"/>
            <a:ext cx="11266319" cy="4786419"/>
            <a:chOff x="711024" y="1736838"/>
            <a:chExt cx="11266319" cy="4786419"/>
          </a:xfrm>
        </p:grpSpPr>
        <p:grpSp>
          <p:nvGrpSpPr>
            <p:cNvPr id="39" name="Group 38"/>
            <p:cNvGrpSpPr/>
            <p:nvPr/>
          </p:nvGrpSpPr>
          <p:grpSpPr>
            <a:xfrm>
              <a:off x="711024" y="1736838"/>
              <a:ext cx="10801789" cy="4506686"/>
              <a:chOff x="711024" y="1736838"/>
              <a:chExt cx="10801789" cy="450668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957" y="1736838"/>
                <a:ext cx="2535011" cy="450668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468417" y="3106019"/>
                <a:ext cx="30341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dirty="0" smtClean="0"/>
                  <a:t>Алат за брисање претходно  означеног елемента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41000" y="3113232"/>
                <a:ext cx="2535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dirty="0" smtClean="0">
                    <a:solidFill>
                      <a:srgbClr val="FF0000"/>
                    </a:solidFill>
                  </a:rPr>
                  <a:t>Алат за покретање симулације ел.кола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5643154" y="5298385"/>
                <a:ext cx="1632857" cy="7237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008313" y="5575626"/>
                <a:ext cx="686411" cy="5293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97283" y="5377851"/>
                <a:ext cx="2995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dirty="0" smtClean="0"/>
                  <a:t>Алаз за цртање проводника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127555" y="2533704"/>
                <a:ext cx="558502" cy="43039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678801" y="2896317"/>
                <a:ext cx="26727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dirty="0" smtClean="0"/>
                  <a:t>Алат за подешавање оног електронског елемента који је означен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5592272" y="2494407"/>
                <a:ext cx="63670" cy="61394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988520" y="4800993"/>
                <a:ext cx="1104697" cy="11685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1024" y="4378548"/>
                <a:ext cx="37338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dirty="0" smtClean="0"/>
                  <a:t>Инсертовање  уземљења (обавезно бар једно у сваком колу)</a:t>
                </a:r>
                <a:endParaRPr lang="en-US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6008505" y="2454054"/>
                <a:ext cx="1584865" cy="84407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6962503" y="2097088"/>
                <a:ext cx="1236341" cy="3265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174201" y="5059348"/>
                <a:ext cx="2672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dirty="0" smtClean="0"/>
                  <a:t>Инсертовање отпорника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127283" y="1955463"/>
                <a:ext cx="33855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sr-Cyrl-RS" dirty="0" smtClean="0"/>
                  <a:t>Мени са алатима за отварање, чување кола, и подешавањима апликације</a:t>
                </a:r>
                <a:endParaRPr lang="en-US" dirty="0"/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476"/>
            <a:stretch/>
          </p:blipFill>
          <p:spPr>
            <a:xfrm>
              <a:off x="7276011" y="5759817"/>
              <a:ext cx="3175398" cy="763440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>
            <a:xfrm flipH="1">
              <a:off x="9745107" y="5087701"/>
              <a:ext cx="706302" cy="11297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181681" y="3844842"/>
              <a:ext cx="27956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dirty="0" smtClean="0"/>
                <a:t>Алат за инсеровање мерних инструмената</a:t>
              </a:r>
            </a:p>
            <a:p>
              <a:pPr algn="just"/>
              <a:r>
                <a:rPr lang="sr-Cyrl-RS" dirty="0" smtClean="0"/>
                <a:t>(доњи клизач се помери до краја десно)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61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306" y="125429"/>
            <a:ext cx="9905998" cy="1478570"/>
          </a:xfrm>
        </p:spPr>
        <p:txBody>
          <a:bodyPr/>
          <a:lstStyle/>
          <a:p>
            <a:pPr algn="ctr"/>
            <a:r>
              <a:rPr lang="sr-Cyrl-RS" dirty="0" smtClean="0"/>
              <a:t>ЗАДАТАК вежбе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09" y="1036896"/>
            <a:ext cx="10506893" cy="3541714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sr-Cyrl-RS" sz="2000" dirty="0" smtClean="0"/>
              <a:t>У апликацији је потребно моделовати (израдити) 3 електронска кола. Сачувати моделована кола под називима „Просто коло са отпорником“, „Коло са редном везом отпорника“ и </a:t>
            </a:r>
            <a:r>
              <a:rPr lang="sr-Cyrl-RS" sz="2000" dirty="0"/>
              <a:t>„Коло са </a:t>
            </a:r>
            <a:r>
              <a:rPr lang="sr-Cyrl-RS" sz="2000" dirty="0" smtClean="0"/>
              <a:t>паралелном </a:t>
            </a:r>
            <a:r>
              <a:rPr lang="sr-Cyrl-RS" sz="2000" dirty="0"/>
              <a:t>везом отпорника“ </a:t>
            </a:r>
            <a:r>
              <a:rPr lang="sr-Cyrl-RS" sz="2000" dirty="0" smtClean="0"/>
              <a:t>. Шеме су приказане у табели а биће објављене у вибер групи и на платформи тимс</a:t>
            </a:r>
            <a:r>
              <a:rPr lang="sr-Cyrl-RS" sz="2000" dirty="0" smtClean="0"/>
              <a:t>.</a:t>
            </a:r>
            <a:r>
              <a:rPr lang="sr-Latn-RS" sz="2000" dirty="0" smtClean="0"/>
              <a:t> </a:t>
            </a:r>
            <a:r>
              <a:rPr lang="sr-Cyrl-RS" sz="2000" dirty="0" smtClean="0"/>
              <a:t>У шемама су поред симбола уписане вредности електронских елемената (напон батерије и отпорност отпорника)</a:t>
            </a:r>
            <a:endParaRPr lang="sr-Cyrl-R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09" y="6248399"/>
            <a:ext cx="6239309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1270" y="620952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83835"/>
              </p:ext>
            </p:extLst>
          </p:nvPr>
        </p:nvGraphicFramePr>
        <p:xfrm>
          <a:off x="1175658" y="2967597"/>
          <a:ext cx="10202092" cy="3280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1491954059"/>
                    </a:ext>
                  </a:extLst>
                </a:gridCol>
                <a:gridCol w="4206475">
                  <a:extLst>
                    <a:ext uri="{9D8B030D-6E8A-4147-A177-3AD203B41FA5}">
                      <a16:colId xmlns:a16="http://schemas.microsoft.com/office/drawing/2014/main" val="1646675735"/>
                    </a:ext>
                  </a:extLst>
                </a:gridCol>
                <a:gridCol w="3160977">
                  <a:extLst>
                    <a:ext uri="{9D8B030D-6E8A-4147-A177-3AD203B41FA5}">
                      <a16:colId xmlns:a16="http://schemas.microsoft.com/office/drawing/2014/main" val="3540837969"/>
                    </a:ext>
                  </a:extLst>
                </a:gridCol>
              </a:tblGrid>
              <a:tr h="60322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Просто</a:t>
                      </a:r>
                      <a:r>
                        <a:rPr lang="sr-Cyrl-RS" baseline="0" dirty="0" smtClean="0"/>
                        <a:t> коло са отпорником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Коло са редном везом отпорника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Коло са паралелном везом отпорника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036401"/>
                  </a:ext>
                </a:extLst>
              </a:tr>
              <a:tr h="2640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5839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40" y="3660866"/>
            <a:ext cx="2545624" cy="24116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70" y="3660866"/>
            <a:ext cx="4019406" cy="2411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 r="39857"/>
          <a:stretch/>
        </p:blipFill>
        <p:spPr>
          <a:xfrm>
            <a:off x="8295660" y="3628440"/>
            <a:ext cx="2963683" cy="24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306" y="125429"/>
            <a:ext cx="9905998" cy="1478570"/>
          </a:xfrm>
        </p:spPr>
        <p:txBody>
          <a:bodyPr/>
          <a:lstStyle/>
          <a:p>
            <a:pPr algn="ctr"/>
            <a:r>
              <a:rPr lang="sr-Cyrl-RS" dirty="0" smtClean="0"/>
              <a:t>Видео упутство за моделовање простог кола са отпорником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09" y="6248399"/>
            <a:ext cx="6239309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1270" y="620952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Video uputstvo Medi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8281" r="29296"/>
          <a:stretch/>
        </p:blipFill>
        <p:spPr>
          <a:xfrm>
            <a:off x="4572000" y="1320653"/>
            <a:ext cx="3962400" cy="5254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" y="28575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Обратите пажњу да се симбол за једносмерни извор струје (батерију) од 5</a:t>
            </a:r>
            <a:r>
              <a:rPr lang="sr-Latn-RS" sz="2000" dirty="0" smtClean="0"/>
              <a:t>V </a:t>
            </a:r>
            <a:r>
              <a:rPr lang="sr-Cyrl-RS" sz="2000" dirty="0" smtClean="0"/>
              <a:t>разликује у шеми од елемента у апликацији (у апликацији је кружни облик)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2547257"/>
            <a:ext cx="3113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Ово видео упутство у бољем квалитету можете пронаћи на линку:</a:t>
            </a:r>
          </a:p>
          <a:p>
            <a:r>
              <a:rPr lang="en-US" dirty="0"/>
              <a:t>https://youtu.be/ZU_cPufnZKM</a:t>
            </a:r>
          </a:p>
        </p:txBody>
      </p:sp>
    </p:spTree>
    <p:extLst>
      <p:ext uri="{BB962C8B-B14F-4D97-AF65-F5344CB8AC3E}">
        <p14:creationId xmlns:p14="http://schemas.microsoft.com/office/powerpoint/2010/main" val="13152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306" y="125429"/>
            <a:ext cx="9905998" cy="1478570"/>
          </a:xfrm>
        </p:spPr>
        <p:txBody>
          <a:bodyPr/>
          <a:lstStyle/>
          <a:p>
            <a:pPr algn="ctr"/>
            <a:r>
              <a:rPr lang="sr-Cyrl-RS" dirty="0" smtClean="0"/>
              <a:t>Задатак вежбе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09" y="1300088"/>
            <a:ext cx="5627691" cy="504640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sr-Cyrl-RS" dirty="0" smtClean="0"/>
              <a:t>После моделовања потребно  учитати просто коло и  покренути симулацију овог кола кликом на команду  </a:t>
            </a:r>
            <a:r>
              <a:rPr lang="sr-Latn-RS" dirty="0" smtClean="0"/>
              <a:t>RUN</a:t>
            </a:r>
            <a:r>
              <a:rPr lang="sr-Cyrl-RS" dirty="0" smtClean="0"/>
              <a:t> (као што је приказано на слици. Забележити снимак екрана када се показивања амперметра и волтметра стабилизују (не мењају се више)</a:t>
            </a:r>
            <a:r>
              <a:rPr lang="sr-Latn-RS" dirty="0" smtClean="0"/>
              <a:t>. </a:t>
            </a:r>
            <a:endParaRPr lang="sr-Cyrl-RS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sr-Cyrl-RS" dirty="0" smtClean="0"/>
              <a:t>Овај поступак је потребно поновити за преостала два моделована кола.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09" y="6248399"/>
            <a:ext cx="6239309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1270" y="620952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981616" y="1246185"/>
            <a:ext cx="2899244" cy="5154211"/>
            <a:chOff x="7981616" y="1246185"/>
            <a:chExt cx="2899244" cy="51542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16" y="1246185"/>
              <a:ext cx="2899244" cy="515421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8915400" y="1790700"/>
              <a:ext cx="368300" cy="431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7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306" y="125429"/>
            <a:ext cx="9905998" cy="1478570"/>
          </a:xfrm>
        </p:spPr>
        <p:txBody>
          <a:bodyPr/>
          <a:lstStyle/>
          <a:p>
            <a:pPr algn="ctr"/>
            <a:r>
              <a:rPr lang="sr-Cyrl-RS" dirty="0" smtClean="0"/>
              <a:t>Задатак </a:t>
            </a:r>
            <a:r>
              <a:rPr lang="sr-Cyrl-RS" dirty="0"/>
              <a:t>в</a:t>
            </a:r>
            <a:r>
              <a:rPr lang="sr-Cyrl-RS" dirty="0" smtClean="0"/>
              <a:t>ежбе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09" y="1345687"/>
            <a:ext cx="10310950" cy="504640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sr-Cyrl-RS" dirty="0" smtClean="0"/>
              <a:t>Саставити извештај на рачунару или га написати у свесци за ТиИО техничким писмом. Извештај би требало да садржи за свако коло шему везе, затим  табеларно приказана показивања амперметара и волтметара за свако коло, и одговоре на постављена питања. Предлог извештаја ћу вам објавити у вајбер и месинџер групама и у Тиму 8-1,2,3 на платформи </a:t>
            </a:r>
            <a:r>
              <a:rPr lang="sr-Cyrl-RS" dirty="0" smtClean="0"/>
              <a:t>Тимс (у делу материјал за час). У извештају нарочито обратите пажњу да исправно попуните табеле</a:t>
            </a:r>
            <a:r>
              <a:rPr lang="sr-Cyrl-RS" smtClean="0"/>
              <a:t>, да одговорите на </a:t>
            </a:r>
            <a:r>
              <a:rPr lang="sr-Cyrl-RS" dirty="0" smtClean="0"/>
              <a:t>постављена питања испод сваке табеле </a:t>
            </a:r>
            <a:r>
              <a:rPr lang="sr-Cyrl-RS" smtClean="0"/>
              <a:t>и у закључку </a:t>
            </a:r>
            <a:r>
              <a:rPr lang="sr-Cyrl-RS" dirty="0" smtClean="0"/>
              <a:t>на крају извештаја. </a:t>
            </a:r>
          </a:p>
          <a:p>
            <a:pPr marL="0" indent="0" algn="just">
              <a:buNone/>
            </a:pPr>
            <a:r>
              <a:rPr lang="sr-Cyrl-RS" dirty="0" smtClean="0"/>
              <a:t>Достављени предлог извештаја се налази на линку:</a:t>
            </a:r>
          </a:p>
          <a:p>
            <a:pPr marL="0" indent="0" algn="just">
              <a:buNone/>
            </a:pPr>
            <a:r>
              <a:rPr lang="sr-Cyrl-RS" dirty="0" smtClean="0">
                <a:hlinkClick r:id="rId2"/>
              </a:rPr>
              <a:t>Предлог формата извештаја за вежбу</a:t>
            </a:r>
            <a:endParaRPr lang="sr-Cyrl-R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09" y="6248399"/>
            <a:ext cx="6239309" cy="365125"/>
          </a:xfrm>
        </p:spPr>
        <p:txBody>
          <a:bodyPr/>
          <a:lstStyle/>
          <a:p>
            <a:r>
              <a:rPr lang="sr-Cyrl-RS" dirty="0" smtClean="0"/>
              <a:t> ТиИО 8.р. Миодраг Јањић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1270" y="620952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577</TotalTime>
  <Words>609</Words>
  <Application>Microsoft Office PowerPoint</Application>
  <PresentationFormat>Widescreen</PresentationFormat>
  <Paragraphs>70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Tw Cen MT</vt:lpstr>
      <vt:lpstr>Circuit</vt:lpstr>
      <vt:lpstr>Израда електронских кола и мерење електричних величина</vt:lpstr>
      <vt:lpstr>ЦИљ вежбе-чаСА</vt:lpstr>
      <vt:lpstr>Инсталација непходног софтвера</vt:lpstr>
      <vt:lpstr>упутства за коришћење апликације</vt:lpstr>
      <vt:lpstr>Алати и елементи који ће бити коришћени у овој вежби</vt:lpstr>
      <vt:lpstr>ЗАДАТАК вежбе</vt:lpstr>
      <vt:lpstr>Видео упутство за моделовање простог кола са отпорником</vt:lpstr>
      <vt:lpstr>Задатак вежбе</vt:lpstr>
      <vt:lpstr>Задатак вежбе</vt:lpstr>
      <vt:lpstr>Задатак вежбе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Израда електронских кола и мерење електричних величина</dc:title>
  <dc:creator>Sonja</dc:creator>
  <cp:lastModifiedBy>Sonja</cp:lastModifiedBy>
  <cp:revision>43</cp:revision>
  <dcterms:created xsi:type="dcterms:W3CDTF">2020-05-20T06:27:13Z</dcterms:created>
  <dcterms:modified xsi:type="dcterms:W3CDTF">2020-05-21T10:53:23Z</dcterms:modified>
</cp:coreProperties>
</file>